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Dosis"/>
      <p:regular r:id="rId12"/>
      <p:bold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Dosis Medium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Dosis-bold.fntdata"/><Relationship Id="rId12" Type="http://schemas.openxmlformats.org/officeDocument/2006/relationships/font" Target="fonts/Dosi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DosisMedium-bold.fntdata"/><Relationship Id="rId6" Type="http://schemas.openxmlformats.org/officeDocument/2006/relationships/slide" Target="slides/slide2.xml"/><Relationship Id="rId18" Type="http://schemas.openxmlformats.org/officeDocument/2006/relationships/font" Target="fonts/Dosis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6472d23e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46472d23e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f82d40dce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cf82d40dce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f82d40dc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cf82d40dc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f82d40dce_6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cf82d40dce_6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5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491867" y="1647399"/>
            <a:ext cx="41613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SciData Solutions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" name="Google Shape;67;p15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5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041725" y="968875"/>
            <a:ext cx="10533000" cy="57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Problem statement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Medium"/>
              <a:buChar char="○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Marketing campaign yang dilakukan sebuah perusahaan tidak efisien dengan conversion rate 15,03%.</a:t>
            </a:r>
            <a:endParaRPr sz="24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Role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PT SciData Solution sebagai tim data scientist yang bertanggung jawab untuk memberikan solusi dari performa kampanye marketing. </a:t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 Medium"/>
              <a:buAutoNum type="alphaLcPeriod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Nizar 		: Lead Data Science</a:t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 Medium"/>
              <a:buAutoNum type="alphaLcPeriod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Alvin 		: Machine Learning Engineer</a:t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 Medium"/>
              <a:buAutoNum type="alphaLcPeriod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Fahad 	: Data Engineer</a:t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 Medium"/>
              <a:buAutoNum type="alphaLcPeriod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Afriansyah 	: Machine Learning Engineer</a:t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 Medium"/>
              <a:buAutoNum type="alphaLcPeriod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Tsaniya 	: BI Analytics</a:t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 Medium"/>
              <a:buAutoNum type="alphaLcPeriod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Rizky 		: Data Engineer</a:t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 Medium"/>
              <a:buAutoNum type="alphaLcPeriod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Vida 		: Data Analyst</a:t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 Medium"/>
              <a:buAutoNum type="alphaLcPeriod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Reynal 	: Machine Learning Engineer</a:t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1041720" y="24609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 0</a:t>
            </a:r>
            <a:endParaRPr b="1" sz="32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1041725" y="968875"/>
            <a:ext cx="10533000" cy="57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 Medium"/>
              <a:buChar char="○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Meningkatkan efisiensi marketing respon pelanggan</a:t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 Medium"/>
              <a:buChar char="○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Memperkirakan tingkat respon pelanggan melalui faktor faktor yang berpengaruh dan tingkat efektivitas kampanye pemasaran online.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Objective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 Medium"/>
              <a:buChar char="○"/>
            </a:pPr>
            <a:r>
              <a:rPr lang="en-US" sz="1500">
                <a:solidFill>
                  <a:schemeClr val="dk1"/>
                </a:solidFill>
                <a:latin typeface="Dosis Medium"/>
                <a:ea typeface="Dosis Medium"/>
                <a:cs typeface="Dosis Medium"/>
                <a:sym typeface="Dosis Medium"/>
              </a:rPr>
              <a:t>Menghasilkan model yang dapat memprediksi customer yang memberi respon</a:t>
            </a:r>
            <a:endParaRPr sz="1500"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Metric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Char char="○"/>
            </a:pPr>
            <a:r>
              <a:rPr lang="en-US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conversion rate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00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041720" y="24609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 0</a:t>
            </a:r>
            <a:endParaRPr b="1" sz="32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85" name="Google Shape;85;p18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86" name="Google Shape;8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1041713" y="653047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EDA, Insight &amp; Visualization</a:t>
            </a:r>
            <a:endParaRPr/>
          </a:p>
        </p:txBody>
      </p:sp>
      <p:sp>
        <p:nvSpPr>
          <p:cNvPr id="88" name="Google Shape;88;p18"/>
          <p:cNvSpPr txBox="1"/>
          <p:nvPr/>
        </p:nvSpPr>
        <p:spPr>
          <a:xfrm>
            <a:off x="1041720" y="1017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 1</a:t>
            </a:r>
            <a:endParaRPr b="1" sz="32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94" name="Google Shape;94;p19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95" name="Google Shape;9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1041713" y="653047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Pre-Processing</a:t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1041720" y="1017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 2</a:t>
            </a:r>
            <a:endParaRPr b="1" sz="32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136000" y="1214525"/>
            <a:ext cx="10111800" cy="4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Machine Learning Modelling &amp; Evaluation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 3</a:t>
            </a:r>
            <a:endParaRPr b="1" sz="32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988350" y="1196321"/>
            <a:ext cx="10533000" cy="5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 4</a:t>
            </a:r>
            <a:endParaRPr b="1" sz="32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Final Preparation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